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85" r:id="rId8"/>
    <p:sldId id="264" r:id="rId9"/>
    <p:sldId id="265" r:id="rId10"/>
    <p:sldId id="267" r:id="rId11"/>
    <p:sldId id="268" r:id="rId12"/>
    <p:sldId id="282" r:id="rId13"/>
    <p:sldId id="272" r:id="rId14"/>
    <p:sldId id="277" r:id="rId15"/>
    <p:sldId id="278" r:id="rId16"/>
    <p:sldId id="280" r:id="rId17"/>
    <p:sldId id="279" r:id="rId18"/>
    <p:sldId id="281" r:id="rId19"/>
    <p:sldId id="284" r:id="rId20"/>
    <p:sldId id="286" r:id="rId21"/>
    <p:sldId id="260" r:id="rId2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91" autoAdjust="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5DAF-974D-4A36-BE03-505F65901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628153"/>
            <a:ext cx="9966960" cy="227407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  <a:b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 Robot and how to submit logs for TARS Contest</a:t>
            </a:r>
            <a:b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30DA9-8758-4064-B9C6-9CB41124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1" y="423903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5A282-856E-417D-B0F1-D68BB83992F4}"/>
              </a:ext>
            </a:extLst>
          </p:cNvPr>
          <p:cNvSpPr txBox="1"/>
          <p:nvPr/>
        </p:nvSpPr>
        <p:spPr>
          <a:xfrm>
            <a:off x="8181892" y="5913206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John Bogdaniec 2E0SPS</a:t>
            </a:r>
          </a:p>
        </p:txBody>
      </p:sp>
    </p:spTree>
    <p:extLst>
      <p:ext uri="{BB962C8B-B14F-4D97-AF65-F5344CB8AC3E}">
        <p14:creationId xmlns:p14="http://schemas.microsoft.com/office/powerpoint/2010/main" val="52145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0C43-BD05-4E8E-A000-6443B667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196" y="379604"/>
            <a:ext cx="5347608" cy="6477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Part 3 –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Robot Help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DB5B-8FDB-4C7D-BF15-80849074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6" y="1347108"/>
            <a:ext cx="10644008" cy="50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830C-E0CA-4874-B7D0-433FD729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837" y="266700"/>
            <a:ext cx="10221686" cy="67219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Part 3 –Ready to Upload to TARS Robot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AC015-8E1B-4E2C-83E6-F713AE7F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34" y="938893"/>
            <a:ext cx="5282292" cy="2312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4708B-26AA-447D-9C06-D82027C4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429000"/>
            <a:ext cx="5282293" cy="3036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392D1-9536-40B9-96A8-B0EFBA15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666" y="3429000"/>
            <a:ext cx="5184320" cy="30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158E-F0D4-4340-A129-B3B7B69D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510" y="644066"/>
            <a:ext cx="7502979" cy="135636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Part 3 – Re-Visit File Exports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E0128-490D-49CC-8153-A799F111C462}"/>
              </a:ext>
            </a:extLst>
          </p:cNvPr>
          <p:cNvSpPr txBox="1"/>
          <p:nvPr/>
        </p:nvSpPr>
        <p:spPr>
          <a:xfrm>
            <a:off x="683811" y="2359751"/>
            <a:ext cx="11028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– QRZ Logbook Filters &amp; .</a:t>
            </a:r>
            <a:r>
              <a:rPr lang="en-GB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Export 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5091-47F4-48CD-A196-9BAF26205103}"/>
              </a:ext>
            </a:extLst>
          </p:cNvPr>
          <p:cNvSpPr txBox="1"/>
          <p:nvPr/>
        </p:nvSpPr>
        <p:spPr>
          <a:xfrm>
            <a:off x="683811" y="3426962"/>
            <a:ext cx="8173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Log4OM .</a:t>
            </a:r>
            <a:r>
              <a:rPr lang="en-GB" sz="4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sz="4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GB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8799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8499-129B-42C8-B4B2-397646E7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90" y="617551"/>
            <a:ext cx="7508019" cy="75007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Filters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D5324-5333-43C5-8E50-D253DD7A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590261"/>
            <a:ext cx="11450596" cy="49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2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BE82C0-A472-4435-AEEC-A30486A82F8C}"/>
              </a:ext>
            </a:extLst>
          </p:cNvPr>
          <p:cNvSpPr txBox="1">
            <a:spLocks/>
          </p:cNvSpPr>
          <p:nvPr/>
        </p:nvSpPr>
        <p:spPr>
          <a:xfrm>
            <a:off x="1158240" y="275645"/>
            <a:ext cx="9875520" cy="815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ADIF File Export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5ED1E-7DBA-45E1-A237-107C312D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47" y="1040980"/>
            <a:ext cx="7297168" cy="332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2F3A2-FF68-4A7B-AAFA-C6DA9F3C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85" y="4315089"/>
            <a:ext cx="733527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96E36-0576-46ED-89B3-2081A334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02" y="1178245"/>
            <a:ext cx="7497221" cy="5296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BDAEB-60B4-4F88-9AFF-AAC45C7C70AD}"/>
              </a:ext>
            </a:extLst>
          </p:cNvPr>
          <p:cNvSpPr txBox="1"/>
          <p:nvPr/>
        </p:nvSpPr>
        <p:spPr>
          <a:xfrm>
            <a:off x="1502797" y="383116"/>
            <a:ext cx="10145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Part1 – QRZ Logbook ADIF File Export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432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87EE2-0BB8-4C08-8C7E-9C35E633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8" y="2099145"/>
            <a:ext cx="5697072" cy="4149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19C28-98C6-4E73-86B8-FBF0F5A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29" y="2329732"/>
            <a:ext cx="5651361" cy="39186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BD0A7-32AD-4B72-9EE2-F001B114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26" y="457776"/>
            <a:ext cx="7893075" cy="527050"/>
          </a:xfrm>
        </p:spPr>
        <p:txBody>
          <a:bodyPr>
            <a:normAutofit fontScale="90000"/>
          </a:bodyPr>
          <a:lstStyle/>
          <a:p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Log4OM .</a:t>
            </a:r>
            <a:r>
              <a:rPr lang="en-GB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F7D2-F1C7-499C-86DC-9E5BD4B157EE}"/>
              </a:ext>
            </a:extLst>
          </p:cNvPr>
          <p:cNvSpPr txBox="1"/>
          <p:nvPr/>
        </p:nvSpPr>
        <p:spPr>
          <a:xfrm>
            <a:off x="2159368" y="1534843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55E4E-C1A3-4C18-AC73-66E29CB87A9D}"/>
              </a:ext>
            </a:extLst>
          </p:cNvPr>
          <p:cNvSpPr txBox="1"/>
          <p:nvPr/>
        </p:nvSpPr>
        <p:spPr>
          <a:xfrm>
            <a:off x="7887293" y="1534843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2</a:t>
            </a:r>
          </a:p>
        </p:txBody>
      </p:sp>
    </p:spTree>
    <p:extLst>
      <p:ext uri="{BB962C8B-B14F-4D97-AF65-F5344CB8AC3E}">
        <p14:creationId xmlns:p14="http://schemas.microsoft.com/office/powerpoint/2010/main" val="833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A2D32F-1DAF-4B72-8B71-FA58B344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7" y="2401295"/>
            <a:ext cx="5802973" cy="3959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31F40E-BF2E-421D-8E9C-8E0E61F8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81" y="2401295"/>
            <a:ext cx="5596292" cy="39597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C9D38B-A3DB-42A4-A961-90004B3E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277" y="596348"/>
            <a:ext cx="7601446" cy="890547"/>
          </a:xfrm>
        </p:spPr>
        <p:txBody>
          <a:bodyPr>
            <a:normAutofit fontScale="90000"/>
          </a:bodyPr>
          <a:lstStyle/>
          <a:p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Log4OM .</a:t>
            </a:r>
            <a:r>
              <a:rPr lang="en-GB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7225C-C6FD-4CA9-BEB9-4C506F96DE9F}"/>
              </a:ext>
            </a:extLst>
          </p:cNvPr>
          <p:cNvSpPr txBox="1"/>
          <p:nvPr/>
        </p:nvSpPr>
        <p:spPr>
          <a:xfrm>
            <a:off x="1990497" y="1782658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B730B-87A7-4998-AB19-4CB0456A8BFB}"/>
              </a:ext>
            </a:extLst>
          </p:cNvPr>
          <p:cNvSpPr txBox="1"/>
          <p:nvPr/>
        </p:nvSpPr>
        <p:spPr>
          <a:xfrm>
            <a:off x="8488623" y="1782659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4</a:t>
            </a:r>
          </a:p>
        </p:txBody>
      </p:sp>
    </p:spTree>
    <p:extLst>
      <p:ext uri="{BB962C8B-B14F-4D97-AF65-F5344CB8AC3E}">
        <p14:creationId xmlns:p14="http://schemas.microsoft.com/office/powerpoint/2010/main" val="35222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9FAAA-1BAD-4700-8938-AA4B1EE5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3" y="2157078"/>
            <a:ext cx="5770277" cy="4148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002F7-4D0C-457D-8648-E473FCFA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69" y="2157078"/>
            <a:ext cx="5555133" cy="41483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CE0695-D41E-4E1B-98AC-68E73CC9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16" y="552614"/>
            <a:ext cx="7660168" cy="869670"/>
          </a:xfrm>
        </p:spPr>
        <p:txBody>
          <a:bodyPr>
            <a:normAutofit fontScale="90000"/>
          </a:bodyPr>
          <a:lstStyle/>
          <a:p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Log4OM .</a:t>
            </a:r>
            <a:r>
              <a:rPr lang="en-GB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A8644-763E-47C3-8F43-77CC74CC3C9B}"/>
              </a:ext>
            </a:extLst>
          </p:cNvPr>
          <p:cNvSpPr txBox="1"/>
          <p:nvPr/>
        </p:nvSpPr>
        <p:spPr>
          <a:xfrm>
            <a:off x="2077960" y="1695412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EF237-F23D-4D39-A3CE-5F90A69B5AB9}"/>
              </a:ext>
            </a:extLst>
          </p:cNvPr>
          <p:cNvSpPr txBox="1"/>
          <p:nvPr/>
        </p:nvSpPr>
        <p:spPr>
          <a:xfrm>
            <a:off x="7791219" y="1695412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</p:spTree>
    <p:extLst>
      <p:ext uri="{BB962C8B-B14F-4D97-AF65-F5344CB8AC3E}">
        <p14:creationId xmlns:p14="http://schemas.microsoft.com/office/powerpoint/2010/main" val="411144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ED38-01A6-4585-9EF8-9433B45C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35" y="617551"/>
            <a:ext cx="7881730" cy="845489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 – TARS Robot Wrap 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A701-3B0D-4151-9686-E7FBE261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79104"/>
            <a:ext cx="9872871" cy="4038600"/>
          </a:xfrm>
        </p:spPr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Final Questions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Parts 1 to 3 ?</a:t>
            </a:r>
          </a:p>
          <a:p>
            <a:pPr lvl="1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Setup bring your laptop</a:t>
            </a:r>
          </a:p>
        </p:txBody>
      </p:sp>
    </p:spTree>
    <p:extLst>
      <p:ext uri="{BB962C8B-B14F-4D97-AF65-F5344CB8AC3E}">
        <p14:creationId xmlns:p14="http://schemas.microsoft.com/office/powerpoint/2010/main" val="31999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3A57-B2DC-4DC2-AF2A-07E29B2F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0" y="609600"/>
            <a:ext cx="10751739" cy="135636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Electronic QSO Logging Recap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DFD98-E492-4CC8-A9DB-C7D5E3624ABE}"/>
              </a:ext>
            </a:extLst>
          </p:cNvPr>
          <p:cNvSpPr txBox="1"/>
          <p:nvPr/>
        </p:nvSpPr>
        <p:spPr>
          <a:xfrm>
            <a:off x="411892" y="1965960"/>
            <a:ext cx="1154121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21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QRZ.com Introduction</a:t>
            </a:r>
          </a:p>
          <a:p>
            <a:pPr algn="l"/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Part 2 - Log4OM logging program introduction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Log4OM to QRZ.com QSO Integration</a:t>
            </a:r>
          </a:p>
          <a:p>
            <a:pPr algn="l"/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3 - TARS Robot and how to submit logs for TARS Contest + Fun Event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4 - Minos Contest logging program introduction for RSGB VHF &amp; UHF Contests - TBD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5 - N1MM contest logging program introduction – TBD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6 - Contest logging hands </a:t>
            </a:r>
            <a:r>
              <a:rPr lang="en-GB" sz="2100">
                <a:latin typeface="Arial" panose="020B0604020202020204" pitchFamily="34" charset="0"/>
                <a:cs typeface="Arial" panose="020B0604020202020204" pitchFamily="34" charset="0"/>
              </a:rPr>
              <a:t>on contest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event - TBD</a:t>
            </a:r>
          </a:p>
          <a:p>
            <a:pPr algn="l"/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909DA-013C-4EE0-8138-14BB2B84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240526"/>
            <a:ext cx="11704320" cy="63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BF00-69BF-4C77-B084-9CE67722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6" y="371059"/>
            <a:ext cx="10482468" cy="862716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 Contests January1st to December 31st</a:t>
            </a:r>
            <a:endParaRPr lang="en-GB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4A3A-AD9B-48D0-A58B-B2B917BD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616767"/>
            <a:ext cx="4754880" cy="4989442"/>
          </a:xfrm>
        </p:spPr>
        <p:txBody>
          <a:bodyPr>
            <a:no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G3WTV TARS ACTIVITY TROPHY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G4LZD QRP CUP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28MHz TRANSMITTING CUP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W8HJ TROPHY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LF ROSE BOWL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G2CWR MEMORIAL CUP - WARC BANDS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HF SSB RESTRICTED TRANSMITTING AWARD THE HF CW RESTRICTED TRANSMITTING AWARD 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PSK31/DATA MODE TRANSMISSION AWARD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SILENT KEY CUP (Prefixes)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 </a:t>
            </a:r>
          </a:p>
          <a:p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55566-34A5-4BEC-A1E4-C109A050C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410" y="1616767"/>
            <a:ext cx="4930154" cy="4870174"/>
          </a:xfrm>
        </p:spPr>
        <p:txBody>
          <a:bodyPr>
            <a:no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SHARON WALKER FOUNDATION MEMORIAL CUP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Foundation License Holders (with no other License Held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G3LHJ FOUNDATION CUP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Foundation License Holders (with no other License Held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HF DX CHALLENGE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member holding an INTERMEDIATE (2E0) licence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TARS 30 AWARD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TARS VHF TRANSMITTING CUP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SHARON WALKER HF MEMORIAL CUP (RTTY/AMTOR MODE) 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G3UFZ ATV Trophy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G8UUT MEMORIAL CUP - 50Mhz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licensed members</a:t>
            </a:r>
          </a:p>
          <a:p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1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CADA-724F-4D19-BCFC-EA032F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730" y="369073"/>
            <a:ext cx="7858539" cy="831574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 – TARS Robot Account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07A5-3537-4D72-8A2E-2AC67CE6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76239"/>
            <a:ext cx="9872871" cy="5112688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Account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Your Account and Robot Navigation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Configuration Tab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Tab 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Tab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Help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.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to TARS Robot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Re-Visit .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Exports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Upload to Robot – QRZ.com or Log4OM .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 Robot Wrap-Up</a:t>
            </a:r>
          </a:p>
          <a:p>
            <a:pPr lvl="1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FAF6-386E-4BC1-8EFD-EED57C8E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35" y="474429"/>
            <a:ext cx="9090329" cy="6149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3 – Register for TARS Robot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2CC1E-F3F5-4E65-9562-93C712B0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71" y="1208599"/>
            <a:ext cx="9913417" cy="53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F1F6-184F-4D1F-B175-C7BB19C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253" y="450575"/>
            <a:ext cx="8843838" cy="75802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3 – Register for TARS Robot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DABB1-5690-47B6-BDB9-D802705C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06" y="1375576"/>
            <a:ext cx="9573348" cy="51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C502-57F5-4B72-A948-4E3A948E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1" y="367686"/>
            <a:ext cx="6899083" cy="74212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3 – Robot Navigation Page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FAB05-4E26-4D91-9192-4F41C814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25" y="1109808"/>
            <a:ext cx="7529762" cy="54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DE74-3213-470A-99C5-72EEBE2E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77" y="538039"/>
            <a:ext cx="7866490" cy="503583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Part 3 – Station Configuration Tab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A1732-912A-4E3D-A439-6095485B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13" y="1200648"/>
            <a:ext cx="9897819" cy="53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3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07F6-3301-48A9-862A-E4FFEFE8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02" y="351200"/>
            <a:ext cx="4335396" cy="491638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Part 3 – Awards Tab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4F2D7-F3F6-4AFF-B40F-126058DD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4" y="1026916"/>
            <a:ext cx="4335396" cy="2731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D7D35-C67B-43C5-A634-11F62345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4" y="4025641"/>
            <a:ext cx="3915682" cy="2481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6BB74-5EC0-4E81-B3CC-20B8BCBB0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21" y="4025641"/>
            <a:ext cx="3696596" cy="2481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B6342B-5743-407C-98FC-CE897862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793" y="4025641"/>
            <a:ext cx="3812504" cy="24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7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1ECB-564F-4680-A3C5-98B8809B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07" y="402252"/>
            <a:ext cx="5378986" cy="56626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Part 3 –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Results Tab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C618B-3181-4FB5-AD81-B7205648F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37" y="1077686"/>
            <a:ext cx="8871921" cy="53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837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1007</TotalTime>
  <Words>496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Basis</vt:lpstr>
      <vt:lpstr>Part 3 TARS Robot and how to submit logs for TARS Contest </vt:lpstr>
      <vt:lpstr>Introduction to Electronic QSO Logging Recap</vt:lpstr>
      <vt:lpstr>Part 3 – TARS Robot Account</vt:lpstr>
      <vt:lpstr>Part 3 – Register for TARS Robot Account</vt:lpstr>
      <vt:lpstr>Part 3 – Register for TARS Robot Account</vt:lpstr>
      <vt:lpstr>Part 3 – Robot Navigation Page</vt:lpstr>
      <vt:lpstr>Part 3 – Station Configuration Tab</vt:lpstr>
      <vt:lpstr>Part 3 – Awards Tab</vt:lpstr>
      <vt:lpstr>Part 3 – Results Tab</vt:lpstr>
      <vt:lpstr>Part 3 – Robot Help</vt:lpstr>
      <vt:lpstr>Part 3 –Ready to Upload to TARS Robot</vt:lpstr>
      <vt:lpstr>Part 3 – Re-Visit File Exports</vt:lpstr>
      <vt:lpstr>Part1 – QRZ Logbook Filters</vt:lpstr>
      <vt:lpstr>PowerPoint Presentation</vt:lpstr>
      <vt:lpstr>PowerPoint Presentation</vt:lpstr>
      <vt:lpstr>Part 2 – Log4OM .adi File Export</vt:lpstr>
      <vt:lpstr>Part 2 – Log4OM .adi File Export</vt:lpstr>
      <vt:lpstr>Part 2 – Log4OM .adi File Export</vt:lpstr>
      <vt:lpstr>Part 3 – TARS Robot Wrap up</vt:lpstr>
      <vt:lpstr>PowerPoint Presentation</vt:lpstr>
      <vt:lpstr>Part 3 TARS Contests January1st to December 31st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 TARS Robot and how to submit logs for TARS Contest </dc:title>
  <dc:creator>John Bogdaniec</dc:creator>
  <cp:lastModifiedBy>John Bogdaniec</cp:lastModifiedBy>
  <cp:revision>24</cp:revision>
  <cp:lastPrinted>2022-04-22T08:30:29Z</cp:lastPrinted>
  <dcterms:created xsi:type="dcterms:W3CDTF">2022-03-07T10:05:33Z</dcterms:created>
  <dcterms:modified xsi:type="dcterms:W3CDTF">2022-04-28T09:16:04Z</dcterms:modified>
</cp:coreProperties>
</file>