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1" r:id="rId2"/>
    <p:sldId id="256" r:id="rId3"/>
    <p:sldId id="258" r:id="rId4"/>
    <p:sldId id="276" r:id="rId5"/>
    <p:sldId id="257" r:id="rId6"/>
    <p:sldId id="264" r:id="rId7"/>
    <p:sldId id="265" r:id="rId8"/>
    <p:sldId id="274" r:id="rId9"/>
    <p:sldId id="266" r:id="rId10"/>
    <p:sldId id="275" r:id="rId11"/>
    <p:sldId id="268" r:id="rId12"/>
    <p:sldId id="270" r:id="rId13"/>
    <p:sldId id="272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a28e385e1acf745" providerId="LiveId" clId="{889666C8-788D-4DB4-9A1A-32F7C0D9439D}"/>
    <pc:docChg chg="modSld">
      <pc:chgData name="" userId="ea28e385e1acf745" providerId="LiveId" clId="{889666C8-788D-4DB4-9A1A-32F7C0D9439D}" dt="2022-03-17T22:27:02.800" v="33"/>
      <pc:docMkLst>
        <pc:docMk/>
      </pc:docMkLst>
      <pc:sldChg chg="addSp modSp modAnim">
        <pc:chgData name="" userId="ea28e385e1acf745" providerId="LiveId" clId="{889666C8-788D-4DB4-9A1A-32F7C0D9439D}" dt="2022-03-17T22:27:02.800" v="33"/>
        <pc:sldMkLst>
          <pc:docMk/>
          <pc:sldMk cId="443887963" sldId="275"/>
        </pc:sldMkLst>
        <pc:spChg chg="mod">
          <ac:chgData name="" userId="ea28e385e1acf745" providerId="LiveId" clId="{889666C8-788D-4DB4-9A1A-32F7C0D9439D}" dt="2022-03-17T22:19:20.763" v="12" actId="400"/>
          <ac:spMkLst>
            <pc:docMk/>
            <pc:sldMk cId="443887963" sldId="275"/>
            <ac:spMk id="3" creationId="{FA2B4BFE-B168-44CF-9C1A-937E21EEF147}"/>
          </ac:spMkLst>
        </pc:spChg>
        <pc:inkChg chg="add">
          <ac:chgData name="" userId="ea28e385e1acf745" providerId="LiveId" clId="{889666C8-788D-4DB4-9A1A-32F7C0D9439D}" dt="2022-03-17T22:25:56.839" v="31"/>
          <ac:inkMkLst>
            <pc:docMk/>
            <pc:sldMk cId="443887963" sldId="275"/>
            <ac:inkMk id="4" creationId="{0897DEF1-65D8-42CC-B3F2-C17574F04BDB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3.9895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2-03-17T22:25:31.6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33725 7829 0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rz.com/db/2E0SPS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orums.qrz.com/index.php?forums/add-my-call-sign-to-qrz-database-helpers-forum.121/&#160;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6D02-F492-42DD-A88A-1A83A130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0108096" cy="1356360"/>
          </a:xfrm>
        </p:spPr>
        <p:txBody>
          <a:bodyPr/>
          <a:lstStyle/>
          <a:p>
            <a: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lectronic QSO Logging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16DC9-0045-473A-ADC9-9297041E8C27}"/>
              </a:ext>
            </a:extLst>
          </p:cNvPr>
          <p:cNvSpPr txBox="1"/>
          <p:nvPr/>
        </p:nvSpPr>
        <p:spPr>
          <a:xfrm>
            <a:off x="262393" y="2093843"/>
            <a:ext cx="11680466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en-GB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QRZ.com Introduction – </a:t>
            </a:r>
            <a:r>
              <a:rPr lang="en-GB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sz="21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 2022</a:t>
            </a:r>
          </a:p>
          <a:p>
            <a:pPr algn="l"/>
            <a:r>
              <a:rPr lang="en-GB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2 - LOG4OM logging program introduction – </a:t>
            </a:r>
            <a:r>
              <a:rPr lang="en-GB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1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 2022</a:t>
            </a:r>
          </a:p>
          <a:p>
            <a:pPr algn="l"/>
            <a:r>
              <a:rPr lang="en-GB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LOG4OM to QRZ.com QSO Integration</a:t>
            </a:r>
          </a:p>
          <a:p>
            <a:pPr algn="l"/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Part 3 - TARS Robot Introduction &amp; how to submit logs for TARS Contest Awards Program - TBD</a:t>
            </a:r>
            <a:endParaRPr lang="en-GB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Part 4 - Minos Contest logging program introduction for RSGB VHF &amp; UHF Contests - TBD</a:t>
            </a:r>
          </a:p>
          <a:p>
            <a:pPr algn="l"/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Part 5 - N1MM contest logging program introduction - TBD</a:t>
            </a:r>
          </a:p>
          <a:p>
            <a:pPr algn="l"/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Part 6 - Contest logging hands on practical demonstration - TBD</a:t>
            </a:r>
          </a:p>
          <a:p>
            <a:endParaRPr lang="en-GB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6ADBA-313C-40AF-A249-37293B60B213}"/>
              </a:ext>
            </a:extLst>
          </p:cNvPr>
          <p:cNvSpPr txBox="1"/>
          <p:nvPr/>
        </p:nvSpPr>
        <p:spPr>
          <a:xfrm>
            <a:off x="8992925" y="6178163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John Bogdaniec 2E0SPS</a:t>
            </a:r>
          </a:p>
        </p:txBody>
      </p:sp>
    </p:spTree>
    <p:extLst>
      <p:ext uri="{BB962C8B-B14F-4D97-AF65-F5344CB8AC3E}">
        <p14:creationId xmlns:p14="http://schemas.microsoft.com/office/powerpoint/2010/main" val="1196391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BC6C-C029-428B-85DD-3015E6C6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13" y="461319"/>
            <a:ext cx="10766854" cy="137283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 – QRZ.com (What’s Been Covered)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B4BFE-B168-44CF-9C1A-937E21EEF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QRZ.com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“phone book” for radio amateurs 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Licenced amateurs around the world will have an entry in QRZ.com 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have basic information, others have photos, online logs, their station details and life stories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QRZ.com Logbook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get my callsign listed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version with limitations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Subscription provides additional benefits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Subscription Costs 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Lets take a look at typical QRZ.com page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QRZ Logbook QSO Confirmations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QRZ Logbook Filters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QRZ Logbook ADIF File Export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97DEF1-65D8-42CC-B3F2-C17574F04BDB}"/>
                  </a:ext>
                </a:extLst>
              </p14:cNvPr>
              <p14:cNvContentPartPr/>
              <p14:nvPr/>
            </p14:nvContentPartPr>
            <p14:xfrm>
              <a:off x="12141000" y="281844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97DEF1-65D8-42CC-B3F2-C17574F04B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31640" y="28090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388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FEFDB-9DB6-4EC4-98B4-0D217C6BC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Part1 – QRZ Logbook (2E0SPS)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58C6EFB-9416-4834-953C-EADDAAC05A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0825" y="2131136"/>
            <a:ext cx="4949593" cy="1600605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824D164-44B1-45AB-90DC-EBDEF31D39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825" y="4085533"/>
            <a:ext cx="4754563" cy="16764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C3785E-5D4A-4FA0-B3DB-597E9CBB2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418" y="2131136"/>
            <a:ext cx="4002519" cy="3630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9E9CDA-3C14-4A50-B935-4B32474E4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054" y="2199503"/>
            <a:ext cx="295738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1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BF20-DFBD-46A3-81E3-D5BF8AF8C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2263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Part1 – QRZ Logbook QSO Confirmation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73760-344F-4F2C-9AF1-63F846551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50" y="1705232"/>
            <a:ext cx="11112845" cy="48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8499-129B-42C8-B4B2-397646E7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Part1 – QRZ Logbook Filters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D5324-5333-43C5-8E50-D253DD7A5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8" y="2059459"/>
            <a:ext cx="11450596" cy="451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2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BE82C0-A472-4435-AEEC-A30486A82F8C}"/>
              </a:ext>
            </a:extLst>
          </p:cNvPr>
          <p:cNvSpPr txBox="1">
            <a:spLocks/>
          </p:cNvSpPr>
          <p:nvPr/>
        </p:nvSpPr>
        <p:spPr>
          <a:xfrm>
            <a:off x="1158240" y="275645"/>
            <a:ext cx="9875520" cy="8155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Part1 – QRZ Logbook ADIF File Export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5ED1E-7DBA-45E1-A237-107C312D6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147" y="1040980"/>
            <a:ext cx="7297168" cy="3324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B2F3A2-FF68-4A7B-AAFA-C6DA9F3CD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685" y="4315089"/>
            <a:ext cx="7335274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9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F96E36-0576-46ED-89B3-2081A334F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902" y="1178245"/>
            <a:ext cx="7497221" cy="52966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ABDAEB-60B4-4F88-9AFF-AAC45C7C70AD}"/>
              </a:ext>
            </a:extLst>
          </p:cNvPr>
          <p:cNvSpPr txBox="1"/>
          <p:nvPr/>
        </p:nvSpPr>
        <p:spPr>
          <a:xfrm>
            <a:off x="1502797" y="383116"/>
            <a:ext cx="102571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Part1 – QRZ Logbook ADIF File Export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54326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6E119CE-6613-4CAF-95F0-9A82CEB29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02" y="321608"/>
            <a:ext cx="3215713" cy="62417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DE768C-7A5E-4FB7-AD16-02B51F34FAC0}"/>
              </a:ext>
            </a:extLst>
          </p:cNvPr>
          <p:cNvSpPr txBox="1"/>
          <p:nvPr/>
        </p:nvSpPr>
        <p:spPr>
          <a:xfrm>
            <a:off x="3919993" y="499146"/>
            <a:ext cx="6806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Typical Exported ADIF QSO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78FC3B-5BC1-4976-A6DF-FAE1DCB30534}"/>
              </a:ext>
            </a:extLst>
          </p:cNvPr>
          <p:cNvCxnSpPr>
            <a:cxnSpLocks/>
          </p:cNvCxnSpPr>
          <p:nvPr/>
        </p:nvCxnSpPr>
        <p:spPr>
          <a:xfrm flipH="1" flipV="1">
            <a:off x="3123867" y="1622275"/>
            <a:ext cx="1343770" cy="556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8F76BE3E-E245-4270-9CB3-ED30B318340C}"/>
              </a:ext>
            </a:extLst>
          </p:cNvPr>
          <p:cNvSpPr/>
          <p:nvPr/>
        </p:nvSpPr>
        <p:spPr>
          <a:xfrm>
            <a:off x="2695492" y="294618"/>
            <a:ext cx="220647" cy="2655315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EC3DB56B-98BC-471D-88ED-656FF0378837}"/>
              </a:ext>
            </a:extLst>
          </p:cNvPr>
          <p:cNvSpPr/>
          <p:nvPr/>
        </p:nvSpPr>
        <p:spPr>
          <a:xfrm>
            <a:off x="3387291" y="3153108"/>
            <a:ext cx="220648" cy="3223838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EAA670-0547-4270-983E-428967A22F2E}"/>
              </a:ext>
            </a:extLst>
          </p:cNvPr>
          <p:cNvSpPr txBox="1"/>
          <p:nvPr/>
        </p:nvSpPr>
        <p:spPr>
          <a:xfrm>
            <a:off x="4467637" y="1994201"/>
            <a:ext cx="237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Worked Station Details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14B4C2A-7205-4C2B-9B6C-C2254372A66A}"/>
              </a:ext>
            </a:extLst>
          </p:cNvPr>
          <p:cNvCxnSpPr>
            <a:cxnSpLocks/>
          </p:cNvCxnSpPr>
          <p:nvPr/>
        </p:nvCxnSpPr>
        <p:spPr>
          <a:xfrm flipH="1" flipV="1">
            <a:off x="4405021" y="4765027"/>
            <a:ext cx="1343770" cy="556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7DFC455-1DCF-4A86-B91D-6E7DF44C9799}"/>
              </a:ext>
            </a:extLst>
          </p:cNvPr>
          <p:cNvSpPr txBox="1"/>
          <p:nvPr/>
        </p:nvSpPr>
        <p:spPr>
          <a:xfrm>
            <a:off x="5820684" y="5136953"/>
            <a:ext cx="198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My Station Details</a:t>
            </a:r>
          </a:p>
        </p:txBody>
      </p:sp>
    </p:spTree>
    <p:extLst>
      <p:ext uri="{BB962C8B-B14F-4D97-AF65-F5344CB8AC3E}">
        <p14:creationId xmlns:p14="http://schemas.microsoft.com/office/powerpoint/2010/main" val="2565253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F22F-AFA0-454F-968F-14994867D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8402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QRZ.com Page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FEFD3-6B19-4077-B0DE-A5E984277C25}"/>
              </a:ext>
            </a:extLst>
          </p:cNvPr>
          <p:cNvSpPr txBox="1"/>
          <p:nvPr/>
        </p:nvSpPr>
        <p:spPr>
          <a:xfrm>
            <a:off x="5214069" y="1820849"/>
            <a:ext cx="621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2E0SPS - Callsign Lookup by QRZ Ham Radio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A1103-EE39-4030-9759-BD50F0D246BE}"/>
              </a:ext>
            </a:extLst>
          </p:cNvPr>
          <p:cNvSpPr txBox="1"/>
          <p:nvPr/>
        </p:nvSpPr>
        <p:spPr>
          <a:xfrm>
            <a:off x="1143000" y="1820849"/>
            <a:ext cx="4152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Let’s Take a Look at a Live QRZ Page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some settings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4228A-974D-43C9-B31E-FF937C5A7D32}"/>
              </a:ext>
            </a:extLst>
          </p:cNvPr>
          <p:cNvSpPr txBox="1"/>
          <p:nvPr/>
        </p:nvSpPr>
        <p:spPr>
          <a:xfrm>
            <a:off x="1143000" y="2741819"/>
            <a:ext cx="1002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Mike M7MYK will also show us how to wright a Filter for TARS Q1 2022 QSOs Contests Awards </a:t>
            </a:r>
          </a:p>
        </p:txBody>
      </p:sp>
    </p:spTree>
    <p:extLst>
      <p:ext uri="{BB962C8B-B14F-4D97-AF65-F5344CB8AC3E}">
        <p14:creationId xmlns:p14="http://schemas.microsoft.com/office/powerpoint/2010/main" val="3873739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D3D28-D9CA-4B17-B515-3E367A6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06" y="609600"/>
            <a:ext cx="11632758" cy="393854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concludes Part 1 – QRZ.com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final Questions?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will be uploaded to TARS Website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Participation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22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23EB6-C4BC-425A-9497-2C6AE983D8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 – QRZ.com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B188F-F930-4BF4-B479-2FEF3809DD60}"/>
              </a:ext>
            </a:extLst>
          </p:cNvPr>
          <p:cNvSpPr txBox="1"/>
          <p:nvPr/>
        </p:nvSpPr>
        <p:spPr>
          <a:xfrm>
            <a:off x="9080390" y="6170211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John Bogdaniec 2E0SPS</a:t>
            </a:r>
          </a:p>
        </p:txBody>
      </p:sp>
    </p:spTree>
    <p:extLst>
      <p:ext uri="{BB962C8B-B14F-4D97-AF65-F5344CB8AC3E}">
        <p14:creationId xmlns:p14="http://schemas.microsoft.com/office/powerpoint/2010/main" val="32514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C22E7-7982-403B-91BB-9013BA346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 – What is QRZ.com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19B2D-4F3D-4A27-B801-B775A8C46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304767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“phone book” for radio amateurs 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Licenced amateurs around the world will have an entry in QRZ.com 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have basic information, others have photos, online logs, their station details and life stories</a:t>
            </a:r>
          </a:p>
          <a:p>
            <a:pPr marL="4572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4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42C3-840C-40AC-A4C4-B2C383E473BC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 – QRZ.com Logbook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62B07-F27D-4357-AAF2-79F7D0BEAE43}"/>
              </a:ext>
            </a:extLst>
          </p:cNvPr>
          <p:cNvSpPr txBox="1">
            <a:spLocks/>
          </p:cNvSpPr>
          <p:nvPr/>
        </p:nvSpPr>
        <p:spPr>
          <a:xfrm>
            <a:off x="1143000" y="1729946"/>
            <a:ext cx="9872871" cy="47532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get my callsign listed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version with limitations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Subscription provides additional benefits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Subscription Costs 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Lets take a look at typical QRZ.com page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QRZ Logbook QSO Confirmations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QRZ Logbook Filters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QRZ Logbook ADI File Export</a:t>
            </a:r>
          </a:p>
        </p:txBody>
      </p:sp>
    </p:spTree>
    <p:extLst>
      <p:ext uri="{BB962C8B-B14F-4D97-AF65-F5344CB8AC3E}">
        <p14:creationId xmlns:p14="http://schemas.microsoft.com/office/powerpoint/2010/main" val="10852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4EE0-B624-4B70-847D-54F9E604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622" y="203481"/>
            <a:ext cx="9875520" cy="135636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 – How do I get my callsign listed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D6819-9F26-46F5-AB80-088944EAF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4" y="2057400"/>
            <a:ext cx="11216632" cy="4434016"/>
          </a:xfrm>
        </p:spPr>
        <p:txBody>
          <a:bodyPr/>
          <a:lstStyle/>
          <a:p>
            <a:pPr marL="4572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93A30BBA-41B4-4CD2-B5B8-159A7486F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14" y="5860222"/>
            <a:ext cx="1045793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https://forums.qrz.com/index.php?forums/add-my-call-sign-to-qrz-database-helpers-forum.121/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2EBE5D-3BCE-41CB-99ED-80AC131A55B8}"/>
              </a:ext>
            </a:extLst>
          </p:cNvPr>
          <p:cNvSpPr txBox="1"/>
          <p:nvPr/>
        </p:nvSpPr>
        <p:spPr>
          <a:xfrm>
            <a:off x="769414" y="5442951"/>
            <a:ext cx="986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Lets follow this link for Callsign Database Helpers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FA23B-DC3B-46A2-AAD3-346F583D6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49" y="1230383"/>
            <a:ext cx="10542111" cy="413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1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84E4-4773-4568-A0CC-5B84A540E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432" y="370704"/>
            <a:ext cx="9875520" cy="93087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 – Free QRZ.com Logbook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5A665-F575-4C0D-87B7-5C16D2D39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432" y="1523314"/>
            <a:ext cx="10715368" cy="4963982"/>
          </a:xfrm>
        </p:spPr>
        <p:txBody>
          <a:bodyPr>
            <a:normAutofit/>
          </a:bodyPr>
          <a:lstStyle/>
          <a:p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QRZ logbook available to QRZ registered users</a:t>
            </a:r>
          </a:p>
          <a:p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users to log their on-air contacts (OSO’s) with worked stations</a:t>
            </a:r>
          </a:p>
          <a:p>
            <a:pPr lvl="1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 Rig Control</a:t>
            </a:r>
          </a:p>
          <a:p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access your logs from any internet connected computer</a:t>
            </a:r>
          </a:p>
          <a:p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or both parties of a QSO may enter a record into QRZ database for awards</a:t>
            </a:r>
          </a:p>
          <a:p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Periodically system compares users records and automatically confirms matching records</a:t>
            </a:r>
          </a:p>
          <a:p>
            <a:r>
              <a:rPr lang="en-GB" sz="17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Confirmed records are automatically applied to operating awards</a:t>
            </a:r>
          </a:p>
          <a:p>
            <a:r>
              <a:rPr lang="en-GB" sz="17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Lacking a confirmation, a user may choose to forward a confirmation request to another QRZ Logbook user</a:t>
            </a:r>
            <a:endParaRPr lang="en-GB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entered manually or imported from ADIF files</a:t>
            </a:r>
          </a:p>
          <a:p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have control of logbook</a:t>
            </a:r>
          </a:p>
          <a:p>
            <a:pPr lvl="1"/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</a:p>
          <a:p>
            <a:pPr lvl="1"/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</a:p>
          <a:p>
            <a:pPr lvl="1"/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</a:p>
        </p:txBody>
      </p:sp>
    </p:spTree>
    <p:extLst>
      <p:ext uri="{BB962C8B-B14F-4D97-AF65-F5344CB8AC3E}">
        <p14:creationId xmlns:p14="http://schemas.microsoft.com/office/powerpoint/2010/main" val="3308227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FCF0-F486-4994-BE96-67786275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 – Subscription based QRZ.com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DB12D-65EC-4C1A-9047-FC44DE696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212529"/>
                </a:solidFill>
                <a:latin typeface="-apple-system"/>
              </a:rPr>
              <a:t>A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bility to create and maintain multiple logbooks for multiple callsigns</a:t>
            </a:r>
          </a:p>
          <a:p>
            <a:pPr lvl="1"/>
            <a:r>
              <a:rPr lang="en-GB" dirty="0">
                <a:solidFill>
                  <a:srgbClr val="212529"/>
                </a:solidFill>
                <a:latin typeface="-apple-system"/>
              </a:rPr>
              <a:t>2E0SPS/M</a:t>
            </a:r>
          </a:p>
          <a:p>
            <a:pPr lvl="1"/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2</a:t>
            </a:r>
            <a:r>
              <a:rPr lang="en-GB" dirty="0">
                <a:solidFill>
                  <a:srgbClr val="212529"/>
                </a:solidFill>
                <a:latin typeface="-apple-system"/>
              </a:rPr>
              <a:t>E0SPS/P</a:t>
            </a:r>
          </a:p>
          <a:p>
            <a:r>
              <a:rPr lang="en-GB" dirty="0">
                <a:solidFill>
                  <a:srgbClr val="212529"/>
                </a:solidFill>
                <a:latin typeface="-apple-system"/>
              </a:rPr>
              <a:t>W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ide range of Display Options that allow you to customize the Logbook user interface</a:t>
            </a:r>
            <a:endParaRPr lang="en-GB" dirty="0">
              <a:solidFill>
                <a:srgbClr val="212529"/>
              </a:solidFill>
              <a:latin typeface="-apple-system"/>
            </a:endParaRPr>
          </a:p>
          <a:p>
            <a:r>
              <a:rPr lang="en-GB" dirty="0">
                <a:solidFill>
                  <a:srgbClr val="212529"/>
                </a:solidFill>
                <a:latin typeface="-apple-system"/>
              </a:rPr>
              <a:t>D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esignate "guest" operators who can assist in multi-operator scenarios</a:t>
            </a:r>
          </a:p>
          <a:p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ADIF export capabilities</a:t>
            </a:r>
          </a:p>
          <a:p>
            <a:r>
              <a:rPr lang="en-GB" dirty="0">
                <a:solidFill>
                  <a:srgbClr val="212529"/>
                </a:solidFill>
                <a:latin typeface="-apple-system"/>
              </a:rPr>
              <a:t>QRZ logbook </a:t>
            </a:r>
            <a:r>
              <a:rPr lang="en-GB" dirty="0">
                <a:solidFill>
                  <a:srgbClr val="FF0000"/>
                </a:solidFill>
                <a:latin typeface="-apple-system"/>
              </a:rPr>
              <a:t>API integration </a:t>
            </a:r>
            <a:r>
              <a:rPr lang="en-GB" b="0" i="0" dirty="0">
                <a:solidFill>
                  <a:srgbClr val="FF0000"/>
                </a:solidFill>
                <a:effectLst/>
                <a:latin typeface="-apple-system"/>
              </a:rPr>
              <a:t>allows 3rd party applications access to your log 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records by using the </a:t>
            </a:r>
            <a:r>
              <a:rPr lang="en-GB" b="0" i="0" dirty="0">
                <a:solidFill>
                  <a:srgbClr val="FF0000"/>
                </a:solidFill>
                <a:effectLst/>
                <a:latin typeface="-apple-system"/>
              </a:rPr>
              <a:t>API Key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92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2942-98CE-413F-B988-4917EC93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Part1 – Paid QRZ Logbook Benefits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F4C1D-9BE8-400F-9516-A1CB43CC0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32415"/>
            <a:ext cx="8462319" cy="452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3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BB202-9C52-4A07-9C4F-DF5CF041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 – Subscriptions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DC89A0-6C36-436D-A677-DE0040F82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638" y="1804086"/>
            <a:ext cx="9275805" cy="4596714"/>
          </a:xfrm>
        </p:spPr>
      </p:pic>
    </p:spTree>
    <p:extLst>
      <p:ext uri="{BB962C8B-B14F-4D97-AF65-F5344CB8AC3E}">
        <p14:creationId xmlns:p14="http://schemas.microsoft.com/office/powerpoint/2010/main" val="66185060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</TotalTime>
  <Words>637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-apple-system</vt:lpstr>
      <vt:lpstr>Arial</vt:lpstr>
      <vt:lpstr>Corbel</vt:lpstr>
      <vt:lpstr>Basis</vt:lpstr>
      <vt:lpstr>Introduction to Electronic QSO Logging</vt:lpstr>
      <vt:lpstr>Part 1 – QRZ.com</vt:lpstr>
      <vt:lpstr>Part 1 – What is QRZ.com</vt:lpstr>
      <vt:lpstr>PowerPoint Presentation</vt:lpstr>
      <vt:lpstr>Part 1 – How do I get my callsign listed</vt:lpstr>
      <vt:lpstr>Part 1 – Free QRZ.com Logbook</vt:lpstr>
      <vt:lpstr>Part 1 – Subscription based QRZ.com</vt:lpstr>
      <vt:lpstr>Part1 – Paid QRZ Logbook Benefits</vt:lpstr>
      <vt:lpstr>Part 1 – Subscriptions</vt:lpstr>
      <vt:lpstr>Part 1 – QRZ.com (What’s Been Covered) </vt:lpstr>
      <vt:lpstr>Part1 – QRZ Logbook (2E0SPS)</vt:lpstr>
      <vt:lpstr>Part1 – QRZ Logbook QSO Confirmation</vt:lpstr>
      <vt:lpstr>Part1 – QRZ Logbook Filters</vt:lpstr>
      <vt:lpstr>PowerPoint Presentation</vt:lpstr>
      <vt:lpstr>PowerPoint Presentation</vt:lpstr>
      <vt:lpstr>PowerPoint Presentation</vt:lpstr>
      <vt:lpstr>Live QRZ.com Page</vt:lpstr>
      <vt:lpstr>That concludes Part 1 – QRZ.com  Any final Questions?  Presentation will be uploaded to TARS Website  Thank You for your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Electronic QSO Logging</dc:title>
  <dc:creator>John Bogdaniec</dc:creator>
  <cp:lastModifiedBy>John Bogdaniec</cp:lastModifiedBy>
  <cp:revision>31</cp:revision>
  <dcterms:created xsi:type="dcterms:W3CDTF">2022-02-24T14:37:11Z</dcterms:created>
  <dcterms:modified xsi:type="dcterms:W3CDTF">2022-03-22T05:20:44Z</dcterms:modified>
</cp:coreProperties>
</file>