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61FA-12AC-44FD-9D53-F6C0868E1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Adding </a:t>
            </a:r>
            <a:r>
              <a:rPr lang="en-US" dirty="0" err="1"/>
              <a:t>brandmeister</a:t>
            </a:r>
            <a:r>
              <a:rPr lang="en-US" dirty="0"/>
              <a:t> </a:t>
            </a:r>
            <a:r>
              <a:rPr lang="en-US" dirty="0" err="1"/>
              <a:t>api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7121A-4905-4DEB-A9A3-D1C820D210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TARS – M0CHE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090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E580-AD1E-413C-A29A-C72145586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60463"/>
            <a:ext cx="9905998" cy="1478570"/>
          </a:xfrm>
        </p:spPr>
        <p:txBody>
          <a:bodyPr/>
          <a:lstStyle/>
          <a:p>
            <a:r>
              <a:rPr lang="en-US" dirty="0" err="1"/>
              <a:t>COPy</a:t>
            </a:r>
            <a:r>
              <a:rPr lang="en-US" dirty="0"/>
              <a:t> the </a:t>
            </a:r>
            <a:r>
              <a:rPr lang="en-US" dirty="0" err="1"/>
              <a:t>api</a:t>
            </a:r>
            <a:r>
              <a:rPr lang="en-US" dirty="0"/>
              <a:t> key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8A640-6CEA-4B89-A2B2-61E2E0EE7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35" y="1658143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Now you have named it the key will be built and you will see this: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Copy the gobbledygook from the top.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your API key to paste into Pi-Star.</a:t>
            </a:r>
          </a:p>
          <a:p>
            <a:pPr marL="0" indent="0">
              <a:buNone/>
            </a:pPr>
            <a:r>
              <a:rPr lang="en-US" dirty="0"/>
              <a:t>Make a copy. You won t see it again!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64405-FD36-4152-8716-2960F022D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205" y="2139033"/>
            <a:ext cx="28384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31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560A-A268-4779-87DF-AD0C3BCCD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Configure pi-star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B6ED5-35B8-4C45-A60B-20F4EAFDD6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990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2BD7A-F19A-4A63-AECC-CBDACCE4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11" y="734049"/>
            <a:ext cx="9905998" cy="1478570"/>
          </a:xfrm>
        </p:spPr>
        <p:txBody>
          <a:bodyPr/>
          <a:lstStyle/>
          <a:p>
            <a:r>
              <a:rPr lang="en-US" dirty="0"/>
              <a:t>Configure pi-star</a:t>
            </a:r>
            <a:endParaRPr lang="en-GB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099D4-60E9-47D6-A86F-EEA0A6A8C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877" y="1771314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Ok, you have an API key.</a:t>
            </a:r>
          </a:p>
          <a:p>
            <a:pPr marL="0" indent="0">
              <a:buNone/>
            </a:pPr>
            <a:r>
              <a:rPr lang="en-US" dirty="0"/>
              <a:t>What do we do with it now?</a:t>
            </a:r>
          </a:p>
          <a:p>
            <a:pPr marL="0" indent="0">
              <a:buNone/>
            </a:pPr>
            <a:r>
              <a:rPr lang="en-US" dirty="0"/>
              <a:t>We have to install the key in to Pi-Star.</a:t>
            </a:r>
          </a:p>
          <a:p>
            <a:pPr marL="0" indent="0">
              <a:buNone/>
            </a:pPr>
            <a:r>
              <a:rPr lang="en-US" dirty="0"/>
              <a:t>It will look something like this before the</a:t>
            </a:r>
          </a:p>
          <a:p>
            <a:pPr marL="0" indent="0">
              <a:buNone/>
            </a:pPr>
            <a:r>
              <a:rPr lang="en-US" dirty="0"/>
              <a:t>key is installed.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7016A5-54DE-4D28-80E7-E7BAFA4D9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675" y="1069596"/>
            <a:ext cx="4752234" cy="47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47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AC80E-B14F-48D7-B024-F01AA7E8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pi-star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609FA6-D7B3-4E2C-BDEF-3C8DDDC2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10846456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on Configuration and this will appear: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4F981-D338-467B-BF3D-80BD2AF51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800" y="3040848"/>
            <a:ext cx="80486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85C0A-45AF-491F-BF14-8D11CD69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519866"/>
            <a:ext cx="9905998" cy="1478570"/>
          </a:xfrm>
        </p:spPr>
        <p:txBody>
          <a:bodyPr/>
          <a:lstStyle/>
          <a:p>
            <a:r>
              <a:rPr lang="en-US" dirty="0"/>
              <a:t>Configure pi-star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03F91-0281-40B0-9F6E-6F8E39E61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21649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Click on Expert: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Heed the warning!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6E7654-AFDE-4B59-B5BB-C354A6A34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819" y="1852419"/>
            <a:ext cx="8048625" cy="289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059BC3-2B63-4E77-B264-8BC99907D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818" y="1494637"/>
            <a:ext cx="8048625" cy="508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6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844AD-8B75-4FA5-A2B1-0D351637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pi-star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3823E-9235-4F15-812D-2AA38C94C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your key.</a:t>
            </a:r>
          </a:p>
          <a:p>
            <a:pPr marL="0" indent="0">
              <a:buNone/>
            </a:pPr>
            <a:r>
              <a:rPr lang="en-US" dirty="0"/>
              <a:t>You know the one</a:t>
            </a:r>
          </a:p>
          <a:p>
            <a:pPr marL="0" indent="0">
              <a:buNone/>
            </a:pPr>
            <a:r>
              <a:rPr lang="en-US" dirty="0"/>
              <a:t>you saved…</a:t>
            </a:r>
          </a:p>
          <a:p>
            <a:pPr marL="0" indent="0">
              <a:buNone/>
            </a:pPr>
            <a:r>
              <a:rPr lang="en-US" dirty="0"/>
              <a:t>Apply!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E5FF85-A3D9-4680-B3BF-6D032AFD1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132" y="1753474"/>
            <a:ext cx="80391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0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B0A7-53B6-4F98-900E-14AB3004F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pi-star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935E9-78C4-4325-BB5C-F397C3850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57876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Move back to the Admin </a:t>
            </a:r>
          </a:p>
          <a:p>
            <a:pPr marL="0" indent="0">
              <a:buNone/>
            </a:pPr>
            <a:r>
              <a:rPr lang="en-US" dirty="0"/>
              <a:t>Screen. </a:t>
            </a:r>
          </a:p>
          <a:p>
            <a:pPr marL="0" indent="0">
              <a:buNone/>
            </a:pPr>
            <a:r>
              <a:rPr lang="en-GB" dirty="0"/>
              <a:t>Things will look a bit </a:t>
            </a:r>
          </a:p>
          <a:p>
            <a:pPr marL="0" indent="0">
              <a:buNone/>
            </a:pPr>
            <a:r>
              <a:rPr lang="en-GB" dirty="0"/>
              <a:t>different.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44EC11-CB58-4C91-944D-B3B02CE1B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583" y="1820411"/>
            <a:ext cx="6486460" cy="427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17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15D61-93DB-4D9B-9D9A-5E7876CB7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Enjoy your hot-spot!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A8563-58C8-4E26-A7FF-30D2E6E16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That’s it done. You have installed the API key to </a:t>
            </a:r>
            <a:r>
              <a:rPr lang="en-US" dirty="0" err="1"/>
              <a:t>Bradmeister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You can now set the talk group </a:t>
            </a:r>
            <a:r>
              <a:rPr lang="en-US" dirty="0" err="1"/>
              <a:t>etc</a:t>
            </a:r>
            <a:r>
              <a:rPr lang="en-US" dirty="0"/>
              <a:t> through Pi-Star.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Enjoy!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85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0E6F8-D6E2-43E9-87D0-68623E43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start…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4BC62-A53D-439A-95D8-47D53C39A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866" y="1930706"/>
            <a:ext cx="9905999" cy="3541714"/>
          </a:xfrm>
        </p:spPr>
        <p:txBody>
          <a:bodyPr>
            <a:normAutofit/>
          </a:bodyPr>
          <a:lstStyle/>
          <a:p>
            <a:r>
              <a:rPr lang="en-US" dirty="0"/>
              <a:t>Built Hot-spot.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74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32B7-AC6C-41C7-94D3-57C9FDE61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E993C-068B-46D3-8A94-ADB5D9ADB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83043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Hopefully the previous presentation has helped you build your hotspot and you have had a few contacts.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presentation will show you how to add </a:t>
            </a:r>
            <a:r>
              <a:rPr lang="en-US" dirty="0" err="1"/>
              <a:t>Brandmeister</a:t>
            </a:r>
            <a:r>
              <a:rPr lang="en-US" dirty="0"/>
              <a:t> API to the Pi-Star.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96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F61D-CBE4-4BFF-B1B5-CA2A6732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9C6A3-2D23-4064-B108-1CBC90321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61020"/>
            <a:ext cx="9905999" cy="41301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Before you can get the API key you must register with </a:t>
            </a:r>
            <a:r>
              <a:rPr lang="en-US" dirty="0" err="1"/>
              <a:t>Bradmeister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Its simple enough..</a:t>
            </a:r>
          </a:p>
          <a:p>
            <a:pPr marL="0" indent="0">
              <a:buNone/>
            </a:pPr>
            <a:r>
              <a:rPr lang="en-US" dirty="0"/>
              <a:t>Go to https://brandmeister.network/</a:t>
            </a:r>
          </a:p>
          <a:p>
            <a:pPr marL="0" indent="0">
              <a:buNone/>
            </a:pPr>
            <a:r>
              <a:rPr lang="en-GB" dirty="0"/>
              <a:t>Choose register…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AC3DF5-BB07-415F-BA53-50AF02785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853" y="3340925"/>
            <a:ext cx="6682467" cy="32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9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912EE-2253-4FC5-B8AF-DC4BB0AF5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8913A-E009-4AE3-958C-92FC258CE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Complete the registration form:</a:t>
            </a:r>
          </a:p>
          <a:p>
            <a:pPr marL="0" indent="0">
              <a:buNone/>
            </a:pPr>
            <a:r>
              <a:rPr lang="en-US" dirty="0"/>
              <a:t>There is one question to complete…</a:t>
            </a:r>
          </a:p>
          <a:p>
            <a:pPr marL="0" indent="0">
              <a:buNone/>
            </a:pPr>
            <a:r>
              <a:rPr lang="en-US" dirty="0" err="1"/>
              <a:t>Im</a:t>
            </a:r>
            <a:r>
              <a:rPr lang="en-US" dirty="0"/>
              <a:t> sure you know the answer!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8D7205-FBAD-4055-99F0-28B7F1C83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707" y="574476"/>
            <a:ext cx="5388932" cy="554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6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32EEE-A1B1-4E11-85FA-15B592B5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B5209-20B9-4844-AA15-4769786F4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86187"/>
            <a:ext cx="9905999" cy="41050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Now you have registered you can login: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14ACAB-526C-4329-90BA-27C1E10DD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797" y="2686356"/>
            <a:ext cx="80486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0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6164-58ED-43FD-86AA-79881A5F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logged in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B3EE4-2836-4327-801B-97A208F59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Now you have logged in click on </a:t>
            </a:r>
          </a:p>
          <a:p>
            <a:pPr marL="0" indent="0">
              <a:buNone/>
            </a:pPr>
            <a:r>
              <a:rPr lang="en-US" dirty="0"/>
              <a:t>Your call sign and choose:</a:t>
            </a:r>
          </a:p>
          <a:p>
            <a:pPr marL="0" indent="0">
              <a:buNone/>
            </a:pPr>
            <a:r>
              <a:rPr lang="en-US" dirty="0"/>
              <a:t>Profile settings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3E7DB0-54E4-4F2A-ABE9-316C66E93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453" y="1937857"/>
            <a:ext cx="5781082" cy="36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2BD4-AACC-4F54-BE5F-9CCA0C4DC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settings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5DF5C-03E1-4642-B8C6-2FD121C1F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689" y="1586757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Now choose API Keys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33E354-BC67-4E90-9AAC-4916B2F27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76" y="2120146"/>
            <a:ext cx="11136650" cy="30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0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74FB1-6ADB-4061-A44C-581552BC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settings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683FA-4EFB-4607-B187-A6687133C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58143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Now choose Add: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C2B76-9E51-4925-9991-66F75A898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08" y="2345734"/>
            <a:ext cx="10707149" cy="285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82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674</TotalTime>
  <Words>308</Words>
  <Application>Microsoft Office PowerPoint</Application>
  <PresentationFormat>Widescreen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Tw Cen MT</vt:lpstr>
      <vt:lpstr>Circuit</vt:lpstr>
      <vt:lpstr>Adding brandmeister api</vt:lpstr>
      <vt:lpstr>Before you start…</vt:lpstr>
      <vt:lpstr>What is this?</vt:lpstr>
      <vt:lpstr>registration</vt:lpstr>
      <vt:lpstr>registration</vt:lpstr>
      <vt:lpstr>login</vt:lpstr>
      <vt:lpstr>Once logged in</vt:lpstr>
      <vt:lpstr>Profile settings</vt:lpstr>
      <vt:lpstr>Profile settings</vt:lpstr>
      <vt:lpstr>COPy the api key</vt:lpstr>
      <vt:lpstr>Configure pi-star</vt:lpstr>
      <vt:lpstr>Configure pi-star</vt:lpstr>
      <vt:lpstr>Configure pi-star</vt:lpstr>
      <vt:lpstr>Configure pi-star</vt:lpstr>
      <vt:lpstr>Configure pi-star</vt:lpstr>
      <vt:lpstr>Configure pi-star</vt:lpstr>
      <vt:lpstr>Enjoy your hot-spot!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your Hot-spot</dc:title>
  <dc:creator>Radio</dc:creator>
  <cp:lastModifiedBy>Radio</cp:lastModifiedBy>
  <cp:revision>63</cp:revision>
  <dcterms:created xsi:type="dcterms:W3CDTF">2019-11-03T11:34:23Z</dcterms:created>
  <dcterms:modified xsi:type="dcterms:W3CDTF">2019-11-09T20:17:51Z</dcterms:modified>
</cp:coreProperties>
</file>