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6" r:id="rId23"/>
    <p:sldId id="278" r:id="rId24"/>
    <p:sldId id="279" r:id="rId25"/>
    <p:sldId id="281" r:id="rId26"/>
    <p:sldId id="280" r:id="rId27"/>
    <p:sldId id="282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61FA-12AC-44FD-9D53-F6C0868E1A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Building your Hot-spot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87121A-4905-4DEB-A9A3-D1C820D210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TARS – M0CHE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6090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EF640-FFBB-49B5-87F1-BBC4FFAE0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WI-fi</a:t>
            </a:r>
            <a:r>
              <a:rPr lang="en-US" dirty="0"/>
              <a:t> supplicant file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2C998-2E81-40C6-A838-ACB85C432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619075"/>
            <a:ext cx="9905999" cy="417212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DON’T PANIC! </a:t>
            </a:r>
          </a:p>
          <a:p>
            <a:pPr marL="0" indent="0">
              <a:buNone/>
            </a:pPr>
            <a:r>
              <a:rPr lang="en-US" dirty="0"/>
              <a:t>There is a tool on the Pi-Star web site:</a:t>
            </a:r>
          </a:p>
          <a:p>
            <a:pPr marL="0" indent="0">
              <a:buNone/>
            </a:pPr>
            <a:r>
              <a:rPr lang="en-US" dirty="0"/>
              <a:t>Enter your SSID.</a:t>
            </a:r>
          </a:p>
          <a:p>
            <a:pPr marL="0" indent="0">
              <a:buNone/>
            </a:pPr>
            <a:r>
              <a:rPr lang="en-US" dirty="0"/>
              <a:t>Enter your Wi-Fi password.</a:t>
            </a:r>
          </a:p>
          <a:p>
            <a:pPr marL="0" indent="0">
              <a:buNone/>
            </a:pPr>
            <a:r>
              <a:rPr lang="en-US" dirty="0"/>
              <a:t>Save the file on your computer.</a:t>
            </a:r>
          </a:p>
          <a:p>
            <a:pPr marL="0" indent="0">
              <a:buNone/>
            </a:pPr>
            <a:r>
              <a:rPr lang="en-US" dirty="0"/>
              <a:t>You will need it later!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D3BDEA-FFD6-43F7-862C-D15EC13DB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955" y="2923424"/>
            <a:ext cx="5612759" cy="331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5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8E580-AD1E-413C-A29A-C72145586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60463"/>
            <a:ext cx="9905998" cy="1478570"/>
          </a:xfrm>
        </p:spPr>
        <p:txBody>
          <a:bodyPr/>
          <a:lstStyle/>
          <a:p>
            <a:r>
              <a:rPr lang="en-US" dirty="0"/>
              <a:t>Writing the image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8A640-6CEA-4B89-A2B2-61E2E0EE7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0135" y="1658143"/>
            <a:ext cx="9905999" cy="35417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We downloaded and un-zipped the image file earlier.</a:t>
            </a:r>
          </a:p>
          <a:p>
            <a:pPr marL="0" indent="0">
              <a:buNone/>
            </a:pPr>
            <a:r>
              <a:rPr lang="en-US" dirty="0"/>
              <a:t>Now open Win32DiskImager and choose the .</a:t>
            </a:r>
            <a:r>
              <a:rPr lang="en-US" dirty="0" err="1"/>
              <a:t>img</a:t>
            </a:r>
            <a:r>
              <a:rPr lang="en-US" dirty="0"/>
              <a:t> file. Ensure you choose your micro SD card drive letter!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If you overwrite your C: </a:t>
            </a:r>
          </a:p>
          <a:p>
            <a:pPr marL="0" indent="0">
              <a:buNone/>
            </a:pPr>
            <a:r>
              <a:rPr lang="en-US" dirty="0"/>
              <a:t>drive, don’t complain to me!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C54293-B06E-4D63-B31C-BA9010933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240" y="2708981"/>
            <a:ext cx="6418894" cy="365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131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2560A-A268-4779-87DF-AD0C3BCCD8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Lets build!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8B6ED5-35B8-4C45-A60B-20F4EAFDD6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8990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2BD7A-F19A-4A63-AECC-CBDACCE4F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911" y="734049"/>
            <a:ext cx="9905998" cy="1478570"/>
          </a:xfrm>
        </p:spPr>
        <p:txBody>
          <a:bodyPr/>
          <a:lstStyle/>
          <a:p>
            <a:r>
              <a:rPr lang="en-US" dirty="0"/>
              <a:t>Putting it together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6099D4-60E9-47D6-A86F-EEA0A6A8C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911" y="1821648"/>
            <a:ext cx="9905999" cy="354171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It’s a straight forward process to put the hardware together…</a:t>
            </a:r>
          </a:p>
          <a:p>
            <a:pPr marL="0" indent="0">
              <a:buNone/>
            </a:pPr>
            <a:r>
              <a:rPr lang="en-US" dirty="0"/>
              <a:t>But there are one or two things to watch for.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EC6C4B-C556-402C-BB8F-89B4F5530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3016" y="2930882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847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AC80E-B14F-48D7-B024-F01AA7E8E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together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7609FA6-D7B3-4E2C-BDEF-3C8DDDC2D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7"/>
            <a:ext cx="10846456" cy="354171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Correct orientation of the Pi Zero W.</a:t>
            </a:r>
          </a:p>
          <a:p>
            <a:pPr marL="0" indent="0">
              <a:buNone/>
            </a:pPr>
            <a:r>
              <a:rPr lang="en-US" dirty="0"/>
              <a:t>The Pi Zero W will fit into the case both</a:t>
            </a:r>
          </a:p>
          <a:p>
            <a:pPr marL="0" indent="0">
              <a:buNone/>
            </a:pPr>
            <a:r>
              <a:rPr lang="en-US" dirty="0"/>
              <a:t>Ways around. Get it the wrong way </a:t>
            </a:r>
          </a:p>
          <a:p>
            <a:pPr marL="0" indent="0">
              <a:buNone/>
            </a:pPr>
            <a:r>
              <a:rPr lang="en-US" dirty="0"/>
              <a:t>around and you will not be able to insert</a:t>
            </a:r>
          </a:p>
          <a:p>
            <a:pPr marL="0" indent="0">
              <a:buNone/>
            </a:pPr>
            <a:r>
              <a:rPr lang="en-US" dirty="0"/>
              <a:t>the micro SD card!</a:t>
            </a:r>
          </a:p>
          <a:p>
            <a:pPr marL="0" indent="0">
              <a:buNone/>
            </a:pPr>
            <a:r>
              <a:rPr lang="en-US" dirty="0"/>
              <a:t>See the larger hole in the case?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63F386-3415-4C59-84D8-E28C58EAD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1410" y="2453255"/>
            <a:ext cx="5183464" cy="291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6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85C0A-45AF-491F-BF14-8D11CD699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519866"/>
            <a:ext cx="9905998" cy="1478570"/>
          </a:xfrm>
        </p:spPr>
        <p:txBody>
          <a:bodyPr/>
          <a:lstStyle/>
          <a:p>
            <a:r>
              <a:rPr lang="en-US" dirty="0"/>
              <a:t>Putting it together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03F91-0281-40B0-9F6E-6F8E39E61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821649"/>
            <a:ext cx="9905999" cy="354171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Unlike I did before I took this photo…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GB" dirty="0"/>
              <a:t>Also notice</a:t>
            </a:r>
          </a:p>
          <a:p>
            <a:pPr marL="0" indent="0">
              <a:buNone/>
            </a:pPr>
            <a:r>
              <a:rPr lang="en-GB" dirty="0"/>
              <a:t>The screws</a:t>
            </a:r>
          </a:p>
          <a:p>
            <a:pPr marL="0" indent="0">
              <a:buNone/>
            </a:pPr>
            <a:r>
              <a:rPr lang="en-GB" dirty="0"/>
              <a:t>Are on the</a:t>
            </a:r>
          </a:p>
          <a:p>
            <a:pPr marL="0" indent="0">
              <a:buNone/>
            </a:pPr>
            <a:r>
              <a:rPr lang="en-GB" dirty="0"/>
              <a:t>far side of</a:t>
            </a:r>
          </a:p>
          <a:p>
            <a:pPr marL="0" indent="0">
              <a:buNone/>
            </a:pPr>
            <a:r>
              <a:rPr lang="en-GB" dirty="0"/>
              <a:t>the power</a:t>
            </a:r>
          </a:p>
          <a:p>
            <a:pPr marL="0" indent="0">
              <a:buNone/>
            </a:pPr>
            <a:r>
              <a:rPr lang="en-GB" dirty="0"/>
              <a:t>input….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71EDC1-B3E2-41FE-B718-27C9BAFEA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853" y="2365695"/>
            <a:ext cx="6465116" cy="363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86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844AD-8B75-4FA5-A2B1-0D3516378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together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83823E-9235-4F15-812D-2AA38C94C2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If you purchased the full header version of the Pi Zero W then it’s a good idea to trim down the pins on the underside of the MMDVM board.</a:t>
            </a:r>
          </a:p>
          <a:p>
            <a:pPr marL="0" indent="0">
              <a:buNone/>
            </a:pPr>
            <a:r>
              <a:rPr lang="en-US" dirty="0"/>
              <a:t>So when it goes together the pins don’t touch!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F2A7FD-75ED-40BA-95CE-A14371422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307" y="3844254"/>
            <a:ext cx="4462944" cy="25104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05B819-6D82-4FAB-B9EF-355031493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4467" y="3844254"/>
            <a:ext cx="4462944" cy="251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90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4B0A7-53B6-4F98-900E-14AB3004F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together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0935E9-78C4-4325-BB5C-F397C3850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257876"/>
            <a:ext cx="9905999" cy="354171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Why did I point out the screws go next to the headers, far side from the power?</a:t>
            </a:r>
          </a:p>
          <a:p>
            <a:pPr marL="0" indent="0">
              <a:buNone/>
            </a:pPr>
            <a:r>
              <a:rPr lang="en-GB" dirty="0"/>
              <a:t>So the board supports can go</a:t>
            </a:r>
          </a:p>
          <a:p>
            <a:pPr marL="0" indent="0">
              <a:buNone/>
            </a:pPr>
            <a:r>
              <a:rPr lang="en-GB" dirty="0"/>
              <a:t>on the correct side. The pins</a:t>
            </a:r>
          </a:p>
          <a:p>
            <a:pPr marL="0" indent="0">
              <a:buNone/>
            </a:pPr>
            <a:r>
              <a:rPr lang="en-GB" dirty="0"/>
              <a:t>support the other side.</a:t>
            </a:r>
          </a:p>
          <a:p>
            <a:pPr marL="0" indent="0">
              <a:buNone/>
            </a:pPr>
            <a:r>
              <a:rPr lang="en-GB" dirty="0"/>
              <a:t>I placed them between the </a:t>
            </a:r>
          </a:p>
          <a:p>
            <a:pPr marL="0" indent="0">
              <a:buNone/>
            </a:pPr>
            <a:r>
              <a:rPr lang="en-GB" dirty="0"/>
              <a:t>boards and then lined up</a:t>
            </a:r>
          </a:p>
          <a:p>
            <a:pPr marL="0" indent="0">
              <a:buNone/>
            </a:pPr>
            <a:r>
              <a:rPr lang="en-GB" dirty="0"/>
              <a:t>with the help of the screw.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00D6CD-3F10-48BD-A8CA-1B40644D2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1411" y="2835659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11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F839F-6745-49B6-921D-1EFE8282A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together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9D405-2E41-4C87-9993-BC77EC8195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Its built! </a:t>
            </a:r>
          </a:p>
          <a:p>
            <a:pPr marL="0" indent="0">
              <a:buNone/>
            </a:pPr>
            <a:r>
              <a:rPr lang="en-US" dirty="0"/>
              <a:t>Put the lid on!</a:t>
            </a:r>
          </a:p>
          <a:p>
            <a:pPr marL="0" indent="0">
              <a:buNone/>
            </a:pPr>
            <a:r>
              <a:rPr lang="en-US" dirty="0"/>
              <a:t>Put in the micro SD card.</a:t>
            </a:r>
          </a:p>
          <a:p>
            <a:pPr marL="0" indent="0">
              <a:buNone/>
            </a:pPr>
            <a:r>
              <a:rPr lang="en-US" dirty="0"/>
              <a:t>Screw on the antenna.</a:t>
            </a:r>
          </a:p>
          <a:p>
            <a:pPr marL="0" indent="0">
              <a:buNone/>
            </a:pPr>
            <a:r>
              <a:rPr lang="en-US" dirty="0"/>
              <a:t>Done!</a:t>
            </a:r>
          </a:p>
          <a:p>
            <a:pPr marL="0" indent="0">
              <a:buNone/>
            </a:pPr>
            <a:r>
              <a:rPr lang="en-US" dirty="0"/>
              <a:t>Well... Nearly…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09B7DB-2DF3-44CE-9894-4C02423EB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0113" y="2189526"/>
            <a:ext cx="6151927" cy="34604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7F80DE-DC27-44C8-97CB-492C28373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0112" y="2189526"/>
            <a:ext cx="6151927" cy="346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3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F3C37-0918-475B-B3A5-5F8F039E80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Configure the pi-star software.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B480C5-DF51-44C2-A739-4D2855F5F4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0382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0E6F8-D6E2-43E9-87D0-68623E435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you start…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4BC62-A53D-439A-95D8-47D53C39A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3866" y="1930706"/>
            <a:ext cx="9905999" cy="354171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MMDVM Modem Board Kit.</a:t>
            </a:r>
          </a:p>
          <a:p>
            <a:r>
              <a:rPr lang="en-US" dirty="0"/>
              <a:t>Raspberry Pi ZERO W.</a:t>
            </a:r>
          </a:p>
          <a:p>
            <a:r>
              <a:rPr lang="en-US" dirty="0"/>
              <a:t>Micro SD card. At least 8Mb.</a:t>
            </a:r>
          </a:p>
          <a:p>
            <a:r>
              <a:rPr lang="en-US" dirty="0"/>
              <a:t>Pi-Star software image.</a:t>
            </a:r>
          </a:p>
          <a:p>
            <a:r>
              <a:rPr lang="en-US" dirty="0"/>
              <a:t>Win32Disk Imager software.</a:t>
            </a:r>
          </a:p>
          <a:p>
            <a:r>
              <a:rPr lang="en-US" dirty="0"/>
              <a:t>Wi-Fi Supplicant file.</a:t>
            </a:r>
          </a:p>
          <a:p>
            <a:r>
              <a:rPr lang="en-US" dirty="0"/>
              <a:t>Patience!</a:t>
            </a:r>
          </a:p>
          <a:p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674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6A669-C8E4-4FA9-8530-9402CDFF2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Configuration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BFD13-6136-4285-BA05-564FC5154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So we have:</a:t>
            </a:r>
          </a:p>
          <a:p>
            <a:pPr marL="0" indent="0">
              <a:buNone/>
            </a:pPr>
            <a:r>
              <a:rPr lang="en-US" dirty="0"/>
              <a:t>	Written the image to the micro SD card.</a:t>
            </a:r>
          </a:p>
          <a:p>
            <a:pPr marL="0" indent="0">
              <a:buNone/>
            </a:pPr>
            <a:r>
              <a:rPr lang="en-US" dirty="0"/>
              <a:t>	Built the hardware.</a:t>
            </a:r>
          </a:p>
          <a:p>
            <a:pPr marL="0" indent="0">
              <a:buNone/>
            </a:pPr>
            <a:r>
              <a:rPr lang="en-US" dirty="0"/>
              <a:t>	Had a </a:t>
            </a:r>
            <a:r>
              <a:rPr lang="en-US" dirty="0" err="1"/>
              <a:t>cuppa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Remember the Wi-Fi supplicant? We need to copy it to the root of the micro SD card.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06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FD816-7A04-4870-ACFF-6795F1526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Write wi-fi supplicant file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6204E-D453-464D-9431-17674BE051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Using an adapter with the micro SD card copy the supplicant file from the PC to the micro SD card.</a:t>
            </a:r>
          </a:p>
          <a:p>
            <a:pPr marL="0" indent="0">
              <a:buNone/>
            </a:pPr>
            <a:r>
              <a:rPr lang="en-US" dirty="0"/>
              <a:t>Place it on the route of the card.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6480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97C19-02E8-44B4-A263-CC3137128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Configuration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5039D-7C57-4872-96D7-78515743C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744910"/>
            <a:ext cx="9905999" cy="404629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configuration process is performed using the browser application I spoke about way back in the beginning…</a:t>
            </a:r>
          </a:p>
          <a:p>
            <a:pPr marL="0" indent="0">
              <a:buNone/>
            </a:pPr>
            <a:r>
              <a:rPr lang="en-US" dirty="0"/>
              <a:t>So power it up…</a:t>
            </a:r>
          </a:p>
          <a:p>
            <a:pPr marL="0" indent="0">
              <a:buNone/>
            </a:pPr>
            <a:r>
              <a:rPr lang="en-US" dirty="0"/>
              <a:t>You will see the login screen:</a:t>
            </a:r>
          </a:p>
          <a:p>
            <a:pPr marL="0" indent="0">
              <a:buNone/>
            </a:pPr>
            <a:r>
              <a:rPr lang="en-US" dirty="0"/>
              <a:t>Username: pi-star</a:t>
            </a:r>
          </a:p>
          <a:p>
            <a:pPr marL="0" indent="0">
              <a:buNone/>
            </a:pPr>
            <a:r>
              <a:rPr lang="en-US" dirty="0"/>
              <a:t>Password: raspberry</a:t>
            </a:r>
          </a:p>
          <a:p>
            <a:pPr marL="0" indent="0">
              <a:buNone/>
            </a:pPr>
            <a:r>
              <a:rPr lang="en-US" dirty="0"/>
              <a:t>You can change it if you wish.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9713E7-F790-43DD-9B19-28E085E21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324" y="2867942"/>
            <a:ext cx="5276850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05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3D179-33A9-4137-9BB3-5A68685A3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Configuration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EBC9F5-A86E-4931-A4ED-CC2A9EED9C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Once logged in you will see this screen: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Then it will move to the main config screen…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35C656-72B7-4701-B459-DA4FAA19C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1161" y="3111398"/>
            <a:ext cx="6286500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6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ED031-C4E3-4BDA-A886-DB76F017A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Configuration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B2DDD3-7EB3-4AFE-923C-C13E531723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661020"/>
            <a:ext cx="9905999" cy="413018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There are quite a few things to set here:</a:t>
            </a:r>
          </a:p>
          <a:p>
            <a:pPr marL="0" indent="0">
              <a:buNone/>
            </a:pPr>
            <a:r>
              <a:rPr lang="en-US" dirty="0"/>
              <a:t>Enter your call sign.</a:t>
            </a:r>
          </a:p>
          <a:p>
            <a:pPr marL="0" indent="0">
              <a:buNone/>
            </a:pPr>
            <a:r>
              <a:rPr lang="en-US" dirty="0"/>
              <a:t>Set your frequency.</a:t>
            </a:r>
          </a:p>
          <a:p>
            <a:pPr marL="0" indent="0">
              <a:buNone/>
            </a:pPr>
            <a:r>
              <a:rPr lang="en-US" dirty="0"/>
              <a:t>Name your location.</a:t>
            </a:r>
          </a:p>
          <a:p>
            <a:pPr marL="0" indent="0">
              <a:buNone/>
            </a:pPr>
            <a:r>
              <a:rPr lang="en-US" dirty="0"/>
              <a:t>Select the MMDVM board.</a:t>
            </a:r>
          </a:p>
          <a:p>
            <a:pPr marL="0" indent="0">
              <a:buNone/>
            </a:pPr>
            <a:r>
              <a:rPr lang="en-US" dirty="0"/>
              <a:t>Apply and reboot!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A45CC2-744C-4D6E-8C3D-367DDBCBD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4869" y="1603433"/>
            <a:ext cx="5263246" cy="42453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9283F8-5785-4D08-868A-796A20492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4869" y="1603434"/>
            <a:ext cx="5263246" cy="42447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0F2E8E-5B43-486C-A482-F32FAC251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869" y="1603434"/>
            <a:ext cx="5263246" cy="42447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BC0825-74A0-45FE-B825-7B1C434463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4869" y="1613114"/>
            <a:ext cx="5263246" cy="4244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7215A2-C631-4D78-B666-3E0DF9FE3B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4868" y="1613114"/>
            <a:ext cx="5263247" cy="424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52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D5C39-1D67-49C4-8B64-F8442314F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Configuration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035AC6-3A1E-4C50-A290-50840D2CE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Now we have logged back in </a:t>
            </a:r>
          </a:p>
          <a:p>
            <a:pPr marL="0" indent="0">
              <a:buNone/>
            </a:pPr>
            <a:r>
              <a:rPr lang="en-US" dirty="0"/>
              <a:t>we can switch on the mode we</a:t>
            </a:r>
          </a:p>
          <a:p>
            <a:pPr marL="0" indent="0">
              <a:buNone/>
            </a:pPr>
            <a:r>
              <a:rPr lang="en-US" dirty="0"/>
              <a:t>wish to use:</a:t>
            </a:r>
          </a:p>
          <a:p>
            <a:pPr marL="0" indent="0">
              <a:buNone/>
            </a:pPr>
            <a:r>
              <a:rPr lang="en-US" dirty="0"/>
              <a:t>Here I have enabled YSF.</a:t>
            </a:r>
          </a:p>
          <a:p>
            <a:pPr marL="0" indent="0">
              <a:buNone/>
            </a:pPr>
            <a:r>
              <a:rPr lang="en-US" dirty="0" err="1"/>
              <a:t>Yaesu</a:t>
            </a:r>
            <a:r>
              <a:rPr lang="en-US" dirty="0"/>
              <a:t> System Fusion (C4FM)</a:t>
            </a:r>
          </a:p>
          <a:p>
            <a:pPr marL="0" indent="0">
              <a:buNone/>
            </a:pPr>
            <a:r>
              <a:rPr lang="en-US" dirty="0"/>
              <a:t>Set the screen type</a:t>
            </a:r>
          </a:p>
          <a:p>
            <a:pPr marL="0" indent="0">
              <a:buNone/>
            </a:pPr>
            <a:r>
              <a:rPr lang="en-US" dirty="0"/>
              <a:t>Apply Changes!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4A927B-5057-4D2A-824A-931FF0550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5457" y="1733221"/>
            <a:ext cx="5639160" cy="42665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490E79-36FF-4718-976A-9A1542D42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5457" y="1736794"/>
            <a:ext cx="5639160" cy="426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00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68A21-B4E0-4346-A86A-E8FF94920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Configuration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40664-7AE0-469F-8749-2CBBA3AB2F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Your hot-spot screen should now be active and have a scrolling MMDVM logo.</a:t>
            </a:r>
          </a:p>
          <a:p>
            <a:pPr marL="0" indent="0">
              <a:buNone/>
            </a:pPr>
            <a:r>
              <a:rPr lang="en-US" dirty="0"/>
              <a:t>Log back into Pi-Star.</a:t>
            </a:r>
          </a:p>
          <a:p>
            <a:pPr marL="0" indent="0">
              <a:buNone/>
            </a:pPr>
            <a:r>
              <a:rPr lang="en-US" dirty="0"/>
              <a:t>Username: pi-star</a:t>
            </a:r>
          </a:p>
          <a:p>
            <a:pPr marL="0" indent="0">
              <a:buNone/>
            </a:pPr>
            <a:r>
              <a:rPr lang="en-US" dirty="0"/>
              <a:t>Password: raspberry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368812-05AE-412A-A70E-E2E4AB7B0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791" y="3085751"/>
            <a:ext cx="4809689" cy="27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729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DC3F1-0783-4899-9FA1-7BB4C69AE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Configuration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8E134-6A15-4AD4-B554-392C00A3AF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That’s that!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3E2EE8-77AD-4DBE-8263-0BB37CF16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834" y="2888799"/>
            <a:ext cx="4893577" cy="27526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C989C4-F1D9-445C-89C2-5867ADB16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798" y="2874802"/>
            <a:ext cx="4966283" cy="279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0506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9D069-9140-4C1B-B2C4-28554EC93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2D9E3-3E67-484C-AD8F-631EA56B55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Now its all running perform and Update and Upgrade.</a:t>
            </a:r>
          </a:p>
          <a:p>
            <a:pPr marL="0" indent="0">
              <a:buNone/>
            </a:pPr>
            <a:r>
              <a:rPr lang="en-US" dirty="0"/>
              <a:t>Choose Expert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D3416A-89FD-48E5-B6AA-8516ACBAB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408" y="3325084"/>
            <a:ext cx="7944959" cy="272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7550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F7E53-9B4E-4F54-AFFE-1739DAFEC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 and upgrade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B3378-C821-48FD-9B3A-1D35F99A2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417" y="2248089"/>
            <a:ext cx="9905999" cy="354171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NOTICE THE WARNING!</a:t>
            </a:r>
          </a:p>
          <a:p>
            <a:pPr marL="0" indent="0">
              <a:buNone/>
            </a:pPr>
            <a:r>
              <a:rPr lang="en-US" dirty="0"/>
              <a:t>Press Update…</a:t>
            </a:r>
          </a:p>
          <a:p>
            <a:pPr marL="0" indent="0">
              <a:buNone/>
            </a:pPr>
            <a:r>
              <a:rPr lang="en-US" dirty="0"/>
              <a:t>Press Upgrade…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3F7C8C-EEF5-472C-9648-7A3C9EA46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382" y="1690229"/>
            <a:ext cx="6803035" cy="41976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B4F503-51F0-48F1-B016-9C55F4308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382" y="1539228"/>
            <a:ext cx="6803034" cy="51691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72D3A7-E7CF-4C6C-8025-F3EA3FBDA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880" y="1539228"/>
            <a:ext cx="6803034" cy="517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6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732B7-AC6C-41C7-94D3-57C9FDE61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mmdvm</a:t>
            </a:r>
            <a:r>
              <a:rPr lang="en-US" dirty="0"/>
              <a:t> kit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E993C-068B-46D3-8A94-ADB5D9ADB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83043"/>
            <a:ext cx="9905999" cy="354171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kits are readily available on eBay.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22219A-2084-4033-98EC-9B46428F4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739" y="2986941"/>
            <a:ext cx="8862969" cy="232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96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A6ED1-7C9B-4808-928B-FC5482986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shooting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A731F-B665-4945-895F-B626C9A4BA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If you are not hearing anything, or your hot-spot is not responding when PTT is pressed then the offsets will need to be adjusted.</a:t>
            </a:r>
          </a:p>
          <a:p>
            <a:pPr marL="0" indent="0">
              <a:buNone/>
            </a:pPr>
            <a:r>
              <a:rPr lang="en-US" dirty="0"/>
              <a:t>That’s a whole new presentation, but, here is a good place to start.</a:t>
            </a:r>
          </a:p>
          <a:p>
            <a:pPr marL="0" indent="0">
              <a:buNone/>
            </a:pPr>
            <a:r>
              <a:rPr lang="en-US" dirty="0"/>
              <a:t>http://www.k9npx.com/2019/02/hotspot-offset-calibration.html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DD242E-F776-4365-AA6A-78272B5AF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2587" y="4281298"/>
            <a:ext cx="3254781" cy="257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7134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15D61-93DB-4D9B-9D9A-5E7876CB7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Enjoy your hot-spot!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A8563-58C8-4E26-A7FF-30D2E6E163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That’s the last thing to do, go enjoy it.</a:t>
            </a:r>
          </a:p>
          <a:p>
            <a:pPr marL="0" indent="0">
              <a:buNone/>
            </a:pPr>
            <a:r>
              <a:rPr lang="en-US" dirty="0"/>
              <a:t>Thanks.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8854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1F61D-CBE4-4BFF-B1B5-CA2A6732C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Raspberry pi zero w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9C6A3-2D23-4064-B108-1CBC90321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661020"/>
            <a:ext cx="9905999" cy="413018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W is important!</a:t>
            </a:r>
          </a:p>
          <a:p>
            <a:pPr marL="0" indent="0">
              <a:buNone/>
            </a:pPr>
            <a:r>
              <a:rPr lang="en-US" dirty="0"/>
              <a:t>It means it’s the Wireless version of the Pi Zero.</a:t>
            </a:r>
          </a:p>
          <a:p>
            <a:pPr marL="0" indent="0">
              <a:buNone/>
            </a:pPr>
            <a:r>
              <a:rPr lang="en-US" dirty="0"/>
              <a:t>There are two versions available. With headers and without headers.</a:t>
            </a:r>
          </a:p>
          <a:p>
            <a:pPr marL="0" indent="0">
              <a:buNone/>
            </a:pPr>
            <a:r>
              <a:rPr lang="en-US" dirty="0"/>
              <a:t>Its easier to get the full header version. You can also then use it for other projects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6D75B2-F71B-43EB-9397-119CE948D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4849" y="4473342"/>
            <a:ext cx="4268214" cy="19232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0486DE-51CA-43D4-AF31-8259559BC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720" y="4464960"/>
            <a:ext cx="3724711" cy="193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69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912EE-2253-4FC5-B8AF-DC4BB0AF5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 </a:t>
            </a:r>
            <a:r>
              <a:rPr lang="en-US" dirty="0" err="1"/>
              <a:t>sd</a:t>
            </a:r>
            <a:r>
              <a:rPr lang="en-US" dirty="0"/>
              <a:t> card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8913A-E009-4AE3-958C-92FC258CE6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this to all work you will need a micro SD card to store the operating system and the Pi-Star software.</a:t>
            </a:r>
          </a:p>
          <a:p>
            <a:pPr marL="0" indent="0">
              <a:buNone/>
            </a:pPr>
            <a:r>
              <a:rPr lang="en-US" dirty="0"/>
              <a:t>Cheap on Amazon. Search ‘micro SD 8Gb’.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E0C753-F97F-4AFC-BBE8-920FE1291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873" y="3888734"/>
            <a:ext cx="8096250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66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32EEE-A1B1-4E11-85FA-15B592B58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Pi-star software image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B5209-20B9-4844-AA15-4769786F4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686187"/>
            <a:ext cx="9905999" cy="410501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Pi-Star is the software that gives us the magic. </a:t>
            </a:r>
          </a:p>
          <a:p>
            <a:pPr marL="0" indent="0">
              <a:buNone/>
            </a:pPr>
            <a:r>
              <a:rPr lang="en-US" dirty="0"/>
              <a:t>It’s a browser based application that provides the encoding, decoding, configuration and monitoring of the hardware. </a:t>
            </a:r>
          </a:p>
          <a:p>
            <a:pPr marL="0" indent="0">
              <a:buNone/>
            </a:pPr>
            <a:r>
              <a:rPr lang="en-US" dirty="0"/>
              <a:t>In the download section choose P-Star.</a:t>
            </a:r>
          </a:p>
          <a:p>
            <a:pPr marL="0" indent="0">
              <a:buNone/>
            </a:pPr>
            <a:r>
              <a:rPr lang="en-US" dirty="0"/>
              <a:t>We will cover configuration later.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73494A-331D-4903-A655-C6F9B961B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7577" y="2894202"/>
            <a:ext cx="3249627" cy="351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0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76164-58ED-43FD-86AA-79881A5F5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Pi-star software image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0B3EE4-2836-4327-801B-97A208F598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Choose the correct image to download:</a:t>
            </a:r>
          </a:p>
          <a:p>
            <a:pPr marL="0" indent="0">
              <a:buNone/>
            </a:pPr>
            <a:r>
              <a:rPr lang="en-US" dirty="0"/>
              <a:t>Pi-Star_RPi_V3.4.17_20-Jan-2019.zip</a:t>
            </a:r>
          </a:p>
          <a:p>
            <a:pPr marL="0" indent="0">
              <a:buNone/>
            </a:pPr>
            <a:r>
              <a:rPr lang="en-US" dirty="0"/>
              <a:t>Once downloaded, unzip to a folder </a:t>
            </a:r>
          </a:p>
          <a:p>
            <a:pPr marL="0" indent="0">
              <a:buNone/>
            </a:pPr>
            <a:r>
              <a:rPr lang="en-US" dirty="0"/>
              <a:t>of your choice.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9950CE-B401-43FF-92D5-848578079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8662" y="1066799"/>
            <a:ext cx="4523624" cy="476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94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74FB1-6ADB-4061-A44C-581552BC5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Win32disk image software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F683FA-4EFB-4607-B187-A6687133C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658143"/>
            <a:ext cx="9905999" cy="354171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Download the free image writer and install.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F4E3FD-03AF-4F95-B82C-946A34347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151" y="2508321"/>
            <a:ext cx="4937755" cy="373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582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52BD4-AACC-4F54-BE5F-9CCA0C4DC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Wi-fi supplicant file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35DF5C-03E1-4642-B8C6-2FD121C1F3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2689" y="1586757"/>
            <a:ext cx="9905999" cy="354171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 what file?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53150C-8351-4118-BC9E-2D0EBB119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3315" y="2097088"/>
            <a:ext cx="6362700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60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318</TotalTime>
  <Words>896</Words>
  <Application>Microsoft Office PowerPoint</Application>
  <PresentationFormat>Widescreen</PresentationFormat>
  <Paragraphs>149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Arial</vt:lpstr>
      <vt:lpstr>Tw Cen MT</vt:lpstr>
      <vt:lpstr>Circuit</vt:lpstr>
      <vt:lpstr>Building your Hot-spot</vt:lpstr>
      <vt:lpstr>Before you start…</vt:lpstr>
      <vt:lpstr>The mmdvm kit</vt:lpstr>
      <vt:lpstr>Raspberry pi zero w</vt:lpstr>
      <vt:lpstr>Micro sd card</vt:lpstr>
      <vt:lpstr>Pi-star software image</vt:lpstr>
      <vt:lpstr>Pi-star software image</vt:lpstr>
      <vt:lpstr>Win32disk image software</vt:lpstr>
      <vt:lpstr>Wi-fi supplicant file</vt:lpstr>
      <vt:lpstr>WI-fi supplicant file</vt:lpstr>
      <vt:lpstr>Writing the image</vt:lpstr>
      <vt:lpstr>Lets build!</vt:lpstr>
      <vt:lpstr>Putting it together</vt:lpstr>
      <vt:lpstr>Putting it together</vt:lpstr>
      <vt:lpstr>Putting it together</vt:lpstr>
      <vt:lpstr>Putting it together</vt:lpstr>
      <vt:lpstr>Putting it together</vt:lpstr>
      <vt:lpstr>Putting it together</vt:lpstr>
      <vt:lpstr>Configure the pi-star software.</vt:lpstr>
      <vt:lpstr>Configuration</vt:lpstr>
      <vt:lpstr>Write wi-fi supplicant file</vt:lpstr>
      <vt:lpstr>Configuration</vt:lpstr>
      <vt:lpstr>Configuration</vt:lpstr>
      <vt:lpstr>Configuration</vt:lpstr>
      <vt:lpstr>Configuration</vt:lpstr>
      <vt:lpstr>Configuration</vt:lpstr>
      <vt:lpstr>Configuration</vt:lpstr>
      <vt:lpstr>Next steps</vt:lpstr>
      <vt:lpstr>Update and upgrade</vt:lpstr>
      <vt:lpstr>Problem shooting</vt:lpstr>
      <vt:lpstr>Enjoy your hot-spot!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your Hot-spot</dc:title>
  <dc:creator>Radio</dc:creator>
  <cp:lastModifiedBy>Radio</cp:lastModifiedBy>
  <cp:revision>55</cp:revision>
  <dcterms:created xsi:type="dcterms:W3CDTF">2019-11-03T11:34:23Z</dcterms:created>
  <dcterms:modified xsi:type="dcterms:W3CDTF">2019-11-04T18:41:37Z</dcterms:modified>
</cp:coreProperties>
</file>